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22BE3F8-BC08-4F90-80ED-EF0464F66F9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1CC7C4D-6038-402B-9DF3-EFA5F6EDCB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mail.google.com/mail/u/0/?ui=2&amp;ik=40e88d68d3&amp;view=att&amp;th=144f56f5fe98978e&amp;attid=0.1&amp;disp=inline&amp;realattid=f_ht63rn1m0&amp;safe=1&amp;z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mail.google.com/mail/u/0/?ui=2&amp;ik=40e88d68d3&amp;view=att&amp;th=144f56f5fe98978e&amp;attid=0.4&amp;disp=inline&amp;realattid=f_ht63xnvf3&amp;safe=1&amp;z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mail.google.com/mail/u/0/?ui=2&amp;ik=40e88d68d3&amp;view=att&amp;th=144f56f5fe98978e&amp;attid=0.2&amp;disp=inline&amp;realattid=f_ht63rt861&amp;safe=1&amp;z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s://mail.google.com/mail/u/0/?ui=2&amp;ik=40e88d68d3&amp;view=att&amp;th=144f56f5fe98978e&amp;attid=0.3&amp;disp=inline&amp;realattid=f_ht63v09c2&amp;safe=1&amp;z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s://mail.google.com/mail/u/0/?ui=2&amp;ik=40e88d68d3&amp;view=att&amp;th=144f56f5fe98978e&amp;attid=0.5&amp;disp=inline&amp;realattid=f_ht63zsju4&amp;safe=1&amp;z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hyperlink" Target="https://mail.google.com/mail/u/0/?ui=2&amp;ik=40e88d68d3&amp;view=att&amp;th=144f56f5fe98978e&amp;attid=0.6&amp;disp=inline&amp;realattid=f_ht6422l35&amp;safe=1&amp;zw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Mars Global Surveyor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Asia </a:t>
            </a:r>
            <a:r>
              <a:rPr lang="en-US" dirty="0" err="1" smtClean="0"/>
              <a:t>tooke</a:t>
            </a:r>
            <a:r>
              <a:rPr lang="en-US" dirty="0" smtClean="0"/>
              <a:t> and </a:t>
            </a:r>
            <a:r>
              <a:rPr lang="en-US" dirty="0" err="1" smtClean="0"/>
              <a:t>avery</a:t>
            </a:r>
            <a:r>
              <a:rPr lang="en-US" dirty="0" smtClean="0"/>
              <a:t> </a:t>
            </a:r>
            <a:r>
              <a:rPr lang="en-US" dirty="0" err="1" smtClean="0"/>
              <a:t>morgan</a:t>
            </a:r>
            <a:endParaRPr lang="en-US" dirty="0"/>
          </a:p>
        </p:txBody>
      </p:sp>
      <p:pic>
        <p:nvPicPr>
          <p:cNvPr id="4098" name="Picture 2" descr="Mars Global Survey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46532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6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Study the surface features of Mars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Study the geological processes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Determine the composition, distribution and physical properties of minerals, rocks, and 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Map global topography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Monitor the </a:t>
            </a:r>
            <a:r>
              <a:rPr lang="en-US" dirty="0" smtClean="0"/>
              <a:t>weather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It cost $813 million when it was supposed to cost $212 million. 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54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19124"/>
            <a:ext cx="7734300" cy="4610228"/>
          </a:xfrm>
        </p:spPr>
        <p:txBody>
          <a:bodyPr/>
          <a:lstStyle/>
          <a:p>
            <a:r>
              <a:rPr lang="en-US" dirty="0"/>
              <a:t>1) MOC Mars orbital camera</a:t>
            </a:r>
            <a:br>
              <a:rPr lang="en-US" dirty="0"/>
            </a:br>
            <a:r>
              <a:rPr lang="en-US" dirty="0"/>
              <a:t>2) MOLA Mars orbital laser altimeter</a:t>
            </a:r>
            <a:br>
              <a:rPr lang="en-US" dirty="0"/>
            </a:br>
            <a:r>
              <a:rPr lang="en-US" dirty="0"/>
              <a:t>3) TES thermal emission spectrometer</a:t>
            </a:r>
            <a:br>
              <a:rPr lang="en-US" dirty="0"/>
            </a:br>
            <a:r>
              <a:rPr lang="en-US" dirty="0"/>
              <a:t>4) MAG/ER magnetometer/electron </a:t>
            </a:r>
            <a:r>
              <a:rPr lang="en-US" dirty="0" err="1"/>
              <a:t>reflectometer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5) RS radio science experiment</a:t>
            </a:r>
            <a:br>
              <a:rPr lang="en-US" dirty="0"/>
            </a:br>
            <a:r>
              <a:rPr lang="en-US" dirty="0"/>
              <a:t>6) MR Mars relay antenna for future spacecraft</a:t>
            </a:r>
            <a:br>
              <a:rPr lang="en-US" dirty="0"/>
            </a:br>
            <a:endParaRPr lang="en-US" dirty="0"/>
          </a:p>
        </p:txBody>
      </p:sp>
      <p:pic>
        <p:nvPicPr>
          <p:cNvPr id="1028" name="Picture 4" descr="Mars Global Surveyor Orbiter Camer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05906"/>
            <a:ext cx="3124200" cy="242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agnetometer thing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670485"/>
            <a:ext cx="3190875" cy="255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60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</a:t>
            </a:r>
            <a:endParaRPr lang="en-US" dirty="0"/>
          </a:p>
        </p:txBody>
      </p:sp>
      <p:pic>
        <p:nvPicPr>
          <p:cNvPr id="2050" name="Picture 2" descr="MOLA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2209800"/>
            <a:ext cx="7244131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70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Engineering</a:t>
            </a:r>
            <a:endParaRPr lang="en-US"/>
          </a:p>
        </p:txBody>
      </p:sp>
      <p:pic>
        <p:nvPicPr>
          <p:cNvPr id="1026" name="Picture 2" descr="Thermal emission spectrometer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364605" cy="436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</a:t>
            </a:r>
            <a:endParaRPr lang="en-US" dirty="0"/>
          </a:p>
        </p:txBody>
      </p:sp>
      <p:pic>
        <p:nvPicPr>
          <p:cNvPr id="3074" name="Picture 2" descr="Radio Science Investigation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4267200" cy="326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ars Orbiter Equipment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66022"/>
            <a:ext cx="4057650" cy="271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launched from Cape Canaveral, Florida in November of 1996.</a:t>
            </a:r>
          </a:p>
          <a:p>
            <a:r>
              <a:rPr lang="en-US" dirty="0" smtClean="0"/>
              <a:t>In March of 1999, it’s mapping mission formally began.  By the mid-2000s, the Surveyor had taken tens of thousands of high resolution pictures. </a:t>
            </a:r>
          </a:p>
          <a:p>
            <a:r>
              <a:rPr lang="en-US" dirty="0" smtClean="0"/>
              <a:t>It produced the first 3D pictures of Mars’s North Pole. </a:t>
            </a:r>
          </a:p>
          <a:p>
            <a:r>
              <a:rPr lang="en-US" dirty="0" smtClean="0"/>
              <a:t>It continued until November 14, 2006, when it finally lost contact. </a:t>
            </a:r>
          </a:p>
          <a:p>
            <a:r>
              <a:rPr lang="en-US" dirty="0" smtClean="0"/>
              <a:t>It provided evidence that water still flows in short bursts down hillside gullies on Mars.</a:t>
            </a:r>
          </a:p>
          <a:p>
            <a:r>
              <a:rPr lang="en-US" dirty="0" smtClean="0"/>
              <a:t>It identified deposits of water-related minerals, which helped astronomers and scientists select a landing site for a Mars Rover.</a:t>
            </a:r>
          </a:p>
          <a:p>
            <a:r>
              <a:rPr lang="en-US" dirty="0" smtClean="0"/>
              <a:t>It operated longer on Mars than any other spacecraft of it’s time.</a:t>
            </a:r>
          </a:p>
          <a:p>
            <a:r>
              <a:rPr lang="en-US" dirty="0"/>
              <a:t>It discovered magnetic stripes about 160 km wide, which are most likely fragments of past magnetism.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5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60" y="556260"/>
            <a:ext cx="3860800" cy="289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60" y="3775438"/>
            <a:ext cx="3733600" cy="28123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" y="457200"/>
            <a:ext cx="3992880" cy="29946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85" y="3645628"/>
            <a:ext cx="4324350" cy="307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34</TotalTime>
  <Words>198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Mars Global Surveyor</vt:lpstr>
      <vt:lpstr>Objectives</vt:lpstr>
      <vt:lpstr>Engineering</vt:lpstr>
      <vt:lpstr>Engineering</vt:lpstr>
      <vt:lpstr>Engineering</vt:lpstr>
      <vt:lpstr>Engineering</vt:lpstr>
      <vt:lpstr>results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 Global Surveyor</dc:title>
  <dc:creator>vci</dc:creator>
  <cp:lastModifiedBy>vci</cp:lastModifiedBy>
  <cp:revision>7</cp:revision>
  <dcterms:created xsi:type="dcterms:W3CDTF">2014-03-24T18:33:27Z</dcterms:created>
  <dcterms:modified xsi:type="dcterms:W3CDTF">2014-03-24T19:08:23Z</dcterms:modified>
</cp:coreProperties>
</file>